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33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03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61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155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47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7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66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621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59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00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21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4461C-4856-4FB8-BB78-69D8FE827EFF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895E7-0E38-4738-962B-405F44E572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00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033" y="2743535"/>
            <a:ext cx="3143250" cy="3476625"/>
          </a:xfrm>
          <a:prstGeom prst="rect">
            <a:avLst/>
          </a:prstGeom>
        </p:spPr>
      </p:pic>
      <p:sp>
        <p:nvSpPr>
          <p:cNvPr id="3" name="Rectangle 110"/>
          <p:cNvSpPr txBox="1">
            <a:spLocks noChangeArrowheads="1"/>
          </p:cNvSpPr>
          <p:nvPr/>
        </p:nvSpPr>
        <p:spPr>
          <a:xfrm>
            <a:off x="664182" y="1041560"/>
            <a:ext cx="6840537" cy="34402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br>
              <a:rPr lang="es-ES" altLang="es-CO" b="1" dirty="0"/>
            </a:br>
            <a:r>
              <a:rPr lang="es-ES" altLang="es-CO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 </a:t>
            </a:r>
            <a:r>
              <a:rPr lang="es-ES" altLang="es-CO" sz="4000" dirty="0">
                <a:solidFill>
                  <a:srgbClr val="002060"/>
                </a:solidFill>
                <a:latin typeface="Britannic Bold" panose="020B0903060703020204" pitchFamily="34" charset="0"/>
                <a:cs typeface="Leelawadee" panose="020B0502040204020203" pitchFamily="34" charset="-34"/>
              </a:rPr>
              <a:t>REVISIÓN GERENCIAL AÑO XXXX</a:t>
            </a:r>
          </a:p>
          <a:p>
            <a:pPr>
              <a:defRPr/>
            </a:pPr>
            <a:br>
              <a:rPr lang="es-ES" altLang="es-CO" sz="5600" b="1" dirty="0">
                <a:cs typeface="Leelawadee" panose="020B0502040204020203" pitchFamily="34" charset="-34"/>
              </a:rPr>
            </a:br>
            <a:r>
              <a:rPr lang="es-ES" altLang="es-CO" sz="2900" b="1" dirty="0">
                <a:cs typeface="Leelawadee" panose="020B0502040204020203" pitchFamily="34" charset="-34"/>
              </a:rPr>
              <a:t> Fecha de Presentación:  XXXX</a:t>
            </a:r>
          </a:p>
          <a:p>
            <a:pPr>
              <a:defRPr/>
            </a:pPr>
            <a:endParaRPr lang="es-ES" altLang="es-CO" sz="2900" b="1" dirty="0">
              <a:cs typeface="Leelawadee" panose="020B0502040204020203" pitchFamily="34" charset="-34"/>
            </a:endParaRPr>
          </a:p>
          <a:p>
            <a:pPr>
              <a:defRPr/>
            </a:pPr>
            <a:endParaRPr lang="es-ES" altLang="es-CO" sz="2900" b="1" dirty="0">
              <a:solidFill>
                <a:srgbClr val="FF0000"/>
              </a:solidFill>
              <a:cs typeface="Leelawadee" panose="020B0502040204020203" pitchFamily="34" charset="-34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BB9E37D-A604-45E2-8DA4-FB7D4B257417}"/>
              </a:ext>
            </a:extLst>
          </p:cNvPr>
          <p:cNvSpPr txBox="1"/>
          <p:nvPr/>
        </p:nvSpPr>
        <p:spPr>
          <a:xfrm>
            <a:off x="5442821" y="6465991"/>
            <a:ext cx="4939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latin typeface="Century Gothic" panose="020B0502020202020204" pitchFamily="34" charset="0"/>
              </a:rPr>
              <a:t>FOR-CMC-33</a:t>
            </a:r>
            <a:r>
              <a:rPr lang="es-MX" sz="1200" dirty="0">
                <a:latin typeface="Century Gothic" panose="020B0502020202020204" pitchFamily="34" charset="0"/>
              </a:rPr>
              <a:t>  V.1  Fecha: 08 de julio de 2020</a:t>
            </a:r>
            <a:endParaRPr lang="es-CO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6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66 Rectángulo redondeado"/>
          <p:cNvSpPr/>
          <p:nvPr/>
        </p:nvSpPr>
        <p:spPr>
          <a:xfrm>
            <a:off x="620805" y="1103911"/>
            <a:ext cx="3911335" cy="490542"/>
          </a:xfrm>
          <a:prstGeom prst="roundRect">
            <a:avLst/>
          </a:prstGeom>
          <a:solidFill>
            <a:srgbClr val="92D050"/>
          </a:solidFill>
          <a:ln>
            <a:solidFill>
              <a:srgbClr val="CCECFF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INFORMACIÓN DE ENTRADA PARA LA REVISIÓN</a:t>
            </a:r>
          </a:p>
        </p:txBody>
      </p:sp>
      <p:sp>
        <p:nvSpPr>
          <p:cNvPr id="9" name="77 Rectángulo redondeado"/>
          <p:cNvSpPr/>
          <p:nvPr/>
        </p:nvSpPr>
        <p:spPr>
          <a:xfrm>
            <a:off x="5100237" y="1103911"/>
            <a:ext cx="3784117" cy="507402"/>
          </a:xfrm>
          <a:prstGeom prst="roundRect">
            <a:avLst/>
          </a:prstGeom>
          <a:solidFill>
            <a:srgbClr val="92D050"/>
          </a:solidFill>
          <a:ln>
            <a:solidFill>
              <a:srgbClr val="CCECFF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s-CO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RESULTADOS DE LA REVISIÓN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98070" y="1653640"/>
            <a:ext cx="3986851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es-ES" sz="1200" dirty="0">
                <a:latin typeface="Century Gothic" panose="020B0502020202020204" pitchFamily="34" charset="0"/>
              </a:rPr>
              <a:t>Estado de las acciones de las revisión previas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200" dirty="0">
                <a:latin typeface="Century Gothic" panose="020B0502020202020204" pitchFamily="34" charset="0"/>
              </a:rPr>
              <a:t>Cambios en cuestiones internas y externas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200" dirty="0">
                <a:latin typeface="Century Gothic" panose="020B0502020202020204" pitchFamily="34" charset="0"/>
              </a:rPr>
              <a:t>Información sobre el desempeño y la eficacia del sistema de Gestión de Calidad.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Satisfacción del cliente y retroalimentación de las partes interesadas pertinentes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Grado de cumplimiento de los objetivos de calidad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El desempeño de los procesos y conformidad de los productos y servicios.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No Conformidades y acciones correctivas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Resultados de seguimiento y medición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Los resultados de las auditorias </a:t>
            </a:r>
          </a:p>
          <a:p>
            <a:pPr marL="800100" lvl="1" indent="-342900" algn="just">
              <a:buFont typeface="+mj-lt"/>
              <a:buAutoNum type="arabicParenR"/>
            </a:pPr>
            <a:r>
              <a:rPr lang="es-ES" sz="1200" dirty="0">
                <a:latin typeface="Century Gothic" panose="020B0502020202020204" pitchFamily="34" charset="0"/>
              </a:rPr>
              <a:t>El desempeño de los proveedores externas </a:t>
            </a:r>
          </a:p>
          <a:p>
            <a:pPr algn="just"/>
            <a:endParaRPr lang="es-ES" sz="1200" dirty="0">
              <a:latin typeface="Century Gothic" panose="020B0502020202020204" pitchFamily="34" charset="0"/>
            </a:endParaRPr>
          </a:p>
          <a:p>
            <a:pPr marL="342900" indent="-342900" algn="just">
              <a:buAutoNum type="alphaLcParenR" startAt="4"/>
            </a:pPr>
            <a:r>
              <a:rPr lang="es-ES" sz="1200" dirty="0">
                <a:latin typeface="Century Gothic" panose="020B0502020202020204" pitchFamily="34" charset="0"/>
              </a:rPr>
              <a:t>Adecuación de los recursos </a:t>
            </a:r>
          </a:p>
          <a:p>
            <a:pPr marL="342900" indent="-342900" algn="just">
              <a:buAutoNum type="alphaLcParenR" startAt="4"/>
            </a:pPr>
            <a:r>
              <a:rPr lang="es-ES" sz="1200" dirty="0">
                <a:latin typeface="Century Gothic" panose="020B0502020202020204" pitchFamily="34" charset="0"/>
              </a:rPr>
              <a:t>Eficacia de las acciones tomadas para abordar lo riesgos y oportunidades</a:t>
            </a:r>
          </a:p>
          <a:p>
            <a:pPr marL="342900" indent="-342900" algn="just">
              <a:buAutoNum type="alphaLcParenR" startAt="4"/>
            </a:pPr>
            <a:r>
              <a:rPr lang="es-ES" sz="1200" dirty="0">
                <a:latin typeface="Century Gothic" panose="020B0502020202020204" pitchFamily="34" charset="0"/>
              </a:rPr>
              <a:t>Las oportunidades de mejora</a:t>
            </a:r>
          </a:p>
          <a:p>
            <a:endParaRPr lang="es-ES" sz="1300" dirty="0"/>
          </a:p>
          <a:p>
            <a:endParaRPr lang="es-ES" sz="1300" dirty="0"/>
          </a:p>
          <a:p>
            <a:endParaRPr lang="es-ES" sz="13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100238" y="1756908"/>
            <a:ext cx="3443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lphaLcParenR"/>
            </a:pPr>
            <a:r>
              <a:rPr lang="es-ES" sz="1200" dirty="0">
                <a:latin typeface="Century Gothic" panose="020B0502020202020204" pitchFamily="34" charset="0"/>
              </a:rPr>
              <a:t>Oportunidades de mejora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200" dirty="0">
                <a:latin typeface="Century Gothic" panose="020B0502020202020204" pitchFamily="34" charset="0"/>
              </a:rPr>
              <a:t>Cualquier necesidad del cambio en el sistema de Gestión de Calidad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es-ES" sz="1200" dirty="0">
                <a:latin typeface="Century Gothic" panose="020B0502020202020204" pitchFamily="34" charset="0"/>
              </a:rPr>
              <a:t>Las necesidades de Recursos</a:t>
            </a:r>
          </a:p>
        </p:txBody>
      </p:sp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1592822" y="548898"/>
            <a:ext cx="5061203" cy="409418"/>
          </a:xfrm>
        </p:spPr>
        <p:txBody>
          <a:bodyPr>
            <a:noAutofit/>
          </a:bodyPr>
          <a:lstStyle/>
          <a:p>
            <a:pPr algn="ctr"/>
            <a:r>
              <a:rPr lang="es-ES" sz="3600" dirty="0">
                <a:solidFill>
                  <a:srgbClr val="002060"/>
                </a:solidFill>
                <a:latin typeface="Britannic Bold" panose="020B0903060703020204" pitchFamily="34" charset="0"/>
                <a:cs typeface="Leelawadee" panose="020B0502040204020203" pitchFamily="34" charset="-34"/>
              </a:rPr>
              <a:t>CHECK LIST</a:t>
            </a:r>
          </a:p>
        </p:txBody>
      </p:sp>
      <p:sp>
        <p:nvSpPr>
          <p:cNvPr id="2" name="Rectángulo 1"/>
          <p:cNvSpPr/>
          <p:nvPr/>
        </p:nvSpPr>
        <p:spPr>
          <a:xfrm>
            <a:off x="4369981" y="1735348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ángulo 9"/>
          <p:cNvSpPr/>
          <p:nvPr/>
        </p:nvSpPr>
        <p:spPr>
          <a:xfrm>
            <a:off x="4373526" y="1962175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ectángulo 12"/>
          <p:cNvSpPr/>
          <p:nvPr/>
        </p:nvSpPr>
        <p:spPr>
          <a:xfrm>
            <a:off x="4366435" y="2975170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13"/>
          <p:cNvSpPr/>
          <p:nvPr/>
        </p:nvSpPr>
        <p:spPr>
          <a:xfrm>
            <a:off x="4391247" y="3383410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Rectángulo 14"/>
          <p:cNvSpPr/>
          <p:nvPr/>
        </p:nvSpPr>
        <p:spPr>
          <a:xfrm>
            <a:off x="4394789" y="3929219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Rectángulo 15"/>
          <p:cNvSpPr/>
          <p:nvPr/>
        </p:nvSpPr>
        <p:spPr>
          <a:xfrm>
            <a:off x="4408966" y="4262364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Rectángulo 16"/>
          <p:cNvSpPr/>
          <p:nvPr/>
        </p:nvSpPr>
        <p:spPr>
          <a:xfrm>
            <a:off x="4401874" y="4521088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ángulo 18"/>
          <p:cNvSpPr/>
          <p:nvPr/>
        </p:nvSpPr>
        <p:spPr>
          <a:xfrm>
            <a:off x="4394784" y="4758552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Rectángulo 19"/>
          <p:cNvSpPr/>
          <p:nvPr/>
        </p:nvSpPr>
        <p:spPr>
          <a:xfrm>
            <a:off x="4408963" y="5144881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Rectángulo 20"/>
          <p:cNvSpPr/>
          <p:nvPr/>
        </p:nvSpPr>
        <p:spPr>
          <a:xfrm>
            <a:off x="4423142" y="5467404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Rectángulo 21"/>
          <p:cNvSpPr/>
          <p:nvPr/>
        </p:nvSpPr>
        <p:spPr>
          <a:xfrm>
            <a:off x="4426688" y="5800559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22"/>
          <p:cNvSpPr/>
          <p:nvPr/>
        </p:nvSpPr>
        <p:spPr>
          <a:xfrm>
            <a:off x="8575518" y="1851041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Rectángulo 23"/>
          <p:cNvSpPr/>
          <p:nvPr/>
        </p:nvSpPr>
        <p:spPr>
          <a:xfrm>
            <a:off x="8575517" y="2100432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Rectángulo 24"/>
          <p:cNvSpPr/>
          <p:nvPr/>
        </p:nvSpPr>
        <p:spPr>
          <a:xfrm>
            <a:off x="8589693" y="2380425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Rectángulo 25"/>
          <p:cNvSpPr/>
          <p:nvPr/>
        </p:nvSpPr>
        <p:spPr>
          <a:xfrm>
            <a:off x="4366437" y="2497374"/>
            <a:ext cx="162159" cy="167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77D6880-397D-4A3F-8CDF-97B6D866AB4E}"/>
              </a:ext>
            </a:extLst>
          </p:cNvPr>
          <p:cNvSpPr txBox="1"/>
          <p:nvPr/>
        </p:nvSpPr>
        <p:spPr>
          <a:xfrm>
            <a:off x="5442821" y="6465991"/>
            <a:ext cx="4939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>
                <a:latin typeface="Century Gothic" panose="020B0502020202020204" pitchFamily="34" charset="0"/>
              </a:rPr>
              <a:t>FOR-CMC-33</a:t>
            </a:r>
            <a:r>
              <a:rPr lang="es-MX" sz="1200" dirty="0">
                <a:latin typeface="Century Gothic" panose="020B0502020202020204" pitchFamily="34" charset="0"/>
              </a:rPr>
              <a:t>  V.1  Fecha: 08 de julio de 2020</a:t>
            </a:r>
            <a:endParaRPr lang="es-CO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53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2117</TotalTime>
  <Words>164</Words>
  <Application>Microsoft Office PowerPoint</Application>
  <PresentationFormat>Presentación en pantalla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Century Gothic</vt:lpstr>
      <vt:lpstr>Tema de Office</vt:lpstr>
      <vt:lpstr>Presentación de PowerPoint</vt:lpstr>
      <vt:lpstr>CHECK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PUBLICIDAD</dc:creator>
  <cp:lastModifiedBy>Hernandez Arevalo</cp:lastModifiedBy>
  <cp:revision>246</cp:revision>
  <dcterms:created xsi:type="dcterms:W3CDTF">2018-07-16T14:11:33Z</dcterms:created>
  <dcterms:modified xsi:type="dcterms:W3CDTF">2020-07-08T22:55:38Z</dcterms:modified>
</cp:coreProperties>
</file>